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17"/>
  </p:notesMasterIdLst>
  <p:handoutMasterIdLst>
    <p:handoutMasterId r:id="rId18"/>
  </p:handoutMasterIdLst>
  <p:sldIdLst>
    <p:sldId id="1859" r:id="rId6"/>
    <p:sldId id="1864" r:id="rId7"/>
    <p:sldId id="1660" r:id="rId8"/>
    <p:sldId id="1869" r:id="rId9"/>
    <p:sldId id="1868" r:id="rId10"/>
    <p:sldId id="1873" r:id="rId11"/>
    <p:sldId id="1871" r:id="rId12"/>
    <p:sldId id="1872" r:id="rId13"/>
    <p:sldId id="1866" r:id="rId14"/>
    <p:sldId id="1876" r:id="rId15"/>
    <p:sldId id="1874" r:id="rId1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ldId id="1859"/>
            <p14:sldId id="1864"/>
            <p14:sldId id="1660"/>
            <p14:sldId id="1869"/>
            <p14:sldId id="1868"/>
            <p14:sldId id="1873"/>
            <p14:sldId id="1871"/>
            <p14:sldId id="1872"/>
            <p14:sldId id="1866"/>
            <p14:sldId id="1876"/>
            <p14:sldId id="1874"/>
          </p14:sldIdLst>
        </p14:section>
        <p14:section name="Dark template" id="{888AB95E-1B7E-4E95-8F39-C5D0E8372BC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BC00"/>
    <a:srgbClr val="E6E6E6"/>
    <a:srgbClr val="2F2F2F"/>
    <a:srgbClr val="F2F2F2"/>
    <a:srgbClr val="D2D2D2"/>
    <a:srgbClr val="5C2D91"/>
    <a:srgbClr val="00BCF2"/>
    <a:srgbClr val="0078D4"/>
    <a:srgbClr val="037BDA"/>
    <a:srgbClr val="1A1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37692A-602F-41FC-B00D-F0AB57A4D83F}" v="2" dt="2022-01-26T19:03:20.709"/>
    <p1510:client id="{41DAD8AF-2997-4A17-BC62-29FD8C435762}" v="1" dt="2021-12-10T19:35:09.7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58" autoAdjust="0"/>
    <p:restoredTop sz="92133" autoAdjust="0"/>
  </p:normalViewPr>
  <p:slideViewPr>
    <p:cSldViewPr snapToGrid="0">
      <p:cViewPr varScale="1">
        <p:scale>
          <a:sx n="124" d="100"/>
          <a:sy n="124" d="100"/>
        </p:scale>
        <p:origin x="90" y="270"/>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Monterrey" userId="e5ba0405-a8bf-43ca-a7b0-0586113e5984" providerId="ADAL" clId="{41DAD8AF-2997-4A17-BC62-29FD8C435762}"/>
    <pc:docChg chg="custSel modSld">
      <pc:chgData name="Sam Monterrey" userId="e5ba0405-a8bf-43ca-a7b0-0586113e5984" providerId="ADAL" clId="{41DAD8AF-2997-4A17-BC62-29FD8C435762}" dt="2021-12-10T19:36:42.690" v="101" actId="113"/>
      <pc:docMkLst>
        <pc:docMk/>
      </pc:docMkLst>
      <pc:sldChg chg="addSp delSp modSp mod">
        <pc:chgData name="Sam Monterrey" userId="e5ba0405-a8bf-43ca-a7b0-0586113e5984" providerId="ADAL" clId="{41DAD8AF-2997-4A17-BC62-29FD8C435762}" dt="2021-12-10T19:36:42.690" v="101" actId="113"/>
        <pc:sldMkLst>
          <pc:docMk/>
          <pc:sldMk cId="4056414588" sldId="1857"/>
        </pc:sldMkLst>
        <pc:spChg chg="add del mod">
          <ac:chgData name="Sam Monterrey" userId="e5ba0405-a8bf-43ca-a7b0-0586113e5984" providerId="ADAL" clId="{41DAD8AF-2997-4A17-BC62-29FD8C435762}" dt="2021-12-10T19:34:57.822" v="1" actId="478"/>
          <ac:spMkLst>
            <pc:docMk/>
            <pc:sldMk cId="4056414588" sldId="1857"/>
            <ac:spMk id="3" creationId="{4418CA60-33DC-4B6F-8668-B42990C0F947}"/>
          </ac:spMkLst>
        </pc:spChg>
        <pc:spChg chg="del">
          <ac:chgData name="Sam Monterrey" userId="e5ba0405-a8bf-43ca-a7b0-0586113e5984" providerId="ADAL" clId="{41DAD8AF-2997-4A17-BC62-29FD8C435762}" dt="2021-12-10T19:34:52.537" v="0" actId="478"/>
          <ac:spMkLst>
            <pc:docMk/>
            <pc:sldMk cId="4056414588" sldId="1857"/>
            <ac:spMk id="4" creationId="{00000000-0000-0000-0000-000000000000}"/>
          </ac:spMkLst>
        </pc:spChg>
        <pc:spChg chg="add mod">
          <ac:chgData name="Sam Monterrey" userId="e5ba0405-a8bf-43ca-a7b0-0586113e5984" providerId="ADAL" clId="{41DAD8AF-2997-4A17-BC62-29FD8C435762}" dt="2021-12-10T19:36:42.690" v="101" actId="113"/>
          <ac:spMkLst>
            <pc:docMk/>
            <pc:sldMk cId="4056414588" sldId="1857"/>
            <ac:spMk id="8" creationId="{3D79D865-9C22-4AC1-BC5C-19C157037C1E}"/>
          </ac:spMkLst>
        </pc:spChg>
        <pc:picChg chg="add mod">
          <ac:chgData name="Sam Monterrey" userId="e5ba0405-a8bf-43ca-a7b0-0586113e5984" providerId="ADAL" clId="{41DAD8AF-2997-4A17-BC62-29FD8C435762}" dt="2021-12-10T19:35:32.094" v="8" actId="1076"/>
          <ac:picMkLst>
            <pc:docMk/>
            <pc:sldMk cId="4056414588" sldId="1857"/>
            <ac:picMk id="7" creationId="{80D4D254-4152-4418-B376-A538149C8DEE}"/>
          </ac:picMkLst>
        </pc:picChg>
      </pc:sldChg>
    </pc:docChg>
  </pc:docChgLst>
  <pc:docChgLst>
    <pc:chgData name="Rianne Ford (Student Ambassadors PM)" userId="S::rianne.ford@studentambassadors.com::2f446194-5b90-44fc-8c3d-7e17a22896a8" providerId="AD" clId="Web-{2137692A-602F-41FC-B00D-F0AB57A4D83F}"/>
    <pc:docChg chg="modSld">
      <pc:chgData name="Rianne Ford (Student Ambassadors PM)" userId="S::rianne.ford@studentambassadors.com::2f446194-5b90-44fc-8c3d-7e17a22896a8" providerId="AD" clId="Web-{2137692A-602F-41FC-B00D-F0AB57A4D83F}" dt="2022-01-26T19:03:20.709" v="1"/>
      <pc:docMkLst>
        <pc:docMk/>
      </pc:docMkLst>
      <pc:sldChg chg="delSp">
        <pc:chgData name="Rianne Ford (Student Ambassadors PM)" userId="S::rianne.ford@studentambassadors.com::2f446194-5b90-44fc-8c3d-7e17a22896a8" providerId="AD" clId="Web-{2137692A-602F-41FC-B00D-F0AB57A4D83F}" dt="2022-01-26T19:03:20.709" v="1"/>
        <pc:sldMkLst>
          <pc:docMk/>
          <pc:sldMk cId="4056414588" sldId="1857"/>
        </pc:sldMkLst>
        <pc:spChg chg="del">
          <ac:chgData name="Rianne Ford (Student Ambassadors PM)" userId="S::rianne.ford@studentambassadors.com::2f446194-5b90-44fc-8c3d-7e17a22896a8" providerId="AD" clId="Web-{2137692A-602F-41FC-B00D-F0AB57A4D83F}" dt="2022-01-26T19:03:20.709" v="1"/>
          <ac:spMkLst>
            <pc:docMk/>
            <pc:sldMk cId="4056414588" sldId="1857"/>
            <ac:spMk id="8" creationId="{3D79D865-9C22-4AC1-BC5C-19C157037C1E}"/>
          </ac:spMkLst>
        </pc:spChg>
        <pc:picChg chg="del">
          <ac:chgData name="Rianne Ford (Student Ambassadors PM)" userId="S::rianne.ford@studentambassadors.com::2f446194-5b90-44fc-8c3d-7e17a22896a8" providerId="AD" clId="Web-{2137692A-602F-41FC-B00D-F0AB57A4D83F}" dt="2022-01-26T19:03:14.068" v="0"/>
          <ac:picMkLst>
            <pc:docMk/>
            <pc:sldMk cId="4056414588" sldId="1857"/>
            <ac:picMk id="7" creationId="{80D4D254-4152-4418-B376-A538149C8DE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5/10/2022 1:24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5/10/2022 12:26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5/10/2022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3687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5/10/2022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83241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5/10/2022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15076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5/10/2022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5/10/2022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113298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5/10/2022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88109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5/10/2022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689821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5/10/2022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725424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5/10/2022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793747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5/10/2022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208726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hyperlink" Target="https://discord.gg/gfQt3QW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3284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C9C7B36-DD42-49C5-A628-8C06CDA55E43}"/>
              </a:ext>
            </a:extLst>
          </p:cNvPr>
          <p:cNvPicPr>
            <a:picLocks noChangeAspect="1"/>
          </p:cNvPicPr>
          <p:nvPr/>
        </p:nvPicPr>
        <p:blipFill>
          <a:blip r:embed="rId3"/>
          <a:stretch>
            <a:fillRect/>
          </a:stretch>
        </p:blipFill>
        <p:spPr>
          <a:xfrm>
            <a:off x="1874371" y="137968"/>
            <a:ext cx="7447430" cy="5754832"/>
          </a:xfrm>
          <a:prstGeom prst="rect">
            <a:avLst/>
          </a:prstGeom>
        </p:spPr>
      </p:pic>
    </p:spTree>
    <p:extLst>
      <p:ext uri="{BB962C8B-B14F-4D97-AF65-F5344CB8AC3E}">
        <p14:creationId xmlns:p14="http://schemas.microsoft.com/office/powerpoint/2010/main" val="41832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900" y="1317063"/>
            <a:ext cx="6687457" cy="1661993"/>
          </a:xfrm>
        </p:spPr>
        <p:txBody>
          <a:bodyPr/>
          <a:lstStyle/>
          <a:p>
            <a:r>
              <a:rPr lang="en-US" sz="5400" dirty="0"/>
              <a:t>Join the discord server</a:t>
            </a:r>
            <a:endParaRPr lang="en-US" sz="5400" dirty="0">
              <a:solidFill>
                <a:srgbClr val="0DBC00"/>
              </a:solidFill>
            </a:endParaRPr>
          </a:p>
        </p:txBody>
      </p:sp>
      <p:pic>
        <p:nvPicPr>
          <p:cNvPr id="7170" name="Picture 2" descr="The state of Discord in 2022: gaming takes a backseat to forums | PC Gamer">
            <a:extLst>
              <a:ext uri="{FF2B5EF4-FFF2-40B4-BE49-F238E27FC236}">
                <a16:creationId xmlns:a16="http://schemas.microsoft.com/office/drawing/2014/main" id="{D8F0AE54-24B4-4F84-B1F6-8B2BF2653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700" y="584200"/>
            <a:ext cx="4064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6984AF-DFA1-4740-B3B9-02249757F76A}"/>
              </a:ext>
            </a:extLst>
          </p:cNvPr>
          <p:cNvSpPr txBox="1"/>
          <p:nvPr/>
        </p:nvSpPr>
        <p:spPr>
          <a:xfrm>
            <a:off x="2896510" y="6419594"/>
            <a:ext cx="3885290" cy="307777"/>
          </a:xfrm>
          <a:prstGeom prst="rect">
            <a:avLst/>
          </a:prstGeom>
          <a:noFill/>
        </p:spPr>
        <p:txBody>
          <a:bodyPr wrap="square" lIns="0" tIns="0" rIns="0" bIns="0" rtlCol="0">
            <a:spAutoFit/>
          </a:bodyPr>
          <a:lstStyle/>
          <a:p>
            <a:r>
              <a:rPr lang="en-US" sz="2000" dirty="0">
                <a:solidFill>
                  <a:srgbClr val="FF0000"/>
                </a:solidFill>
                <a:hlinkClick r:id="rId4"/>
              </a:rPr>
              <a:t>https://discord.gg/gfQt3QWg</a:t>
            </a:r>
            <a:endParaRPr lang="en-US" sz="2000" dirty="0">
              <a:solidFill>
                <a:srgbClr val="FF0000"/>
              </a:solidFill>
            </a:endParaRPr>
          </a:p>
        </p:txBody>
      </p:sp>
      <p:pic>
        <p:nvPicPr>
          <p:cNvPr id="5" name="Picture 4">
            <a:extLst>
              <a:ext uri="{FF2B5EF4-FFF2-40B4-BE49-F238E27FC236}">
                <a16:creationId xmlns:a16="http://schemas.microsoft.com/office/drawing/2014/main" id="{ABC8695B-6AF2-4779-96B0-FECDC9A23A10}"/>
              </a:ext>
            </a:extLst>
          </p:cNvPr>
          <p:cNvPicPr>
            <a:picLocks noChangeAspect="1"/>
          </p:cNvPicPr>
          <p:nvPr/>
        </p:nvPicPr>
        <p:blipFill>
          <a:blip r:embed="rId5"/>
          <a:stretch>
            <a:fillRect/>
          </a:stretch>
        </p:blipFill>
        <p:spPr>
          <a:xfrm>
            <a:off x="3048910" y="2148059"/>
            <a:ext cx="2857500" cy="4105275"/>
          </a:xfrm>
          <a:prstGeom prst="rect">
            <a:avLst/>
          </a:prstGeom>
        </p:spPr>
      </p:pic>
    </p:spTree>
    <p:extLst>
      <p:ext uri="{BB962C8B-B14F-4D97-AF65-F5344CB8AC3E}">
        <p14:creationId xmlns:p14="http://schemas.microsoft.com/office/powerpoint/2010/main" val="14905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3392659"/>
            <a:ext cx="6687457" cy="830997"/>
          </a:xfrm>
        </p:spPr>
        <p:txBody>
          <a:bodyPr/>
          <a:lstStyle/>
          <a:p>
            <a:r>
              <a:rPr lang="en-US" sz="5400" dirty="0"/>
              <a:t>The </a:t>
            </a:r>
            <a:r>
              <a:rPr lang="en-US" sz="5400" dirty="0">
                <a:solidFill>
                  <a:srgbClr val="0DBC00"/>
                </a:solidFill>
              </a:rPr>
              <a:t>Road</a:t>
            </a:r>
            <a:r>
              <a:rPr lang="en-US" sz="5400" dirty="0"/>
              <a:t> To </a:t>
            </a:r>
            <a:r>
              <a:rPr lang="en-US" sz="5400" dirty="0">
                <a:solidFill>
                  <a:srgbClr val="0DBC00"/>
                </a:solidFill>
              </a:rPr>
              <a:t>Node</a:t>
            </a:r>
          </a:p>
        </p:txBody>
      </p:sp>
      <p:pic>
        <p:nvPicPr>
          <p:cNvPr id="7" name="Picture 6">
            <a:extLst>
              <a:ext uri="{FF2B5EF4-FFF2-40B4-BE49-F238E27FC236}">
                <a16:creationId xmlns:a16="http://schemas.microsoft.com/office/drawing/2014/main" id="{7C38EF57-10CA-4F40-8645-46B4AF7C4721}"/>
              </a:ext>
            </a:extLst>
          </p:cNvPr>
          <p:cNvPicPr>
            <a:picLocks noChangeAspect="1"/>
          </p:cNvPicPr>
          <p:nvPr/>
        </p:nvPicPr>
        <p:blipFill>
          <a:blip r:embed="rId3"/>
          <a:stretch>
            <a:fillRect/>
          </a:stretch>
        </p:blipFill>
        <p:spPr>
          <a:xfrm>
            <a:off x="6585857" y="97971"/>
            <a:ext cx="3897086" cy="3897086"/>
          </a:xfrm>
          <a:prstGeom prst="rect">
            <a:avLst/>
          </a:prstGeom>
        </p:spPr>
      </p:pic>
    </p:spTree>
    <p:extLst>
      <p:ext uri="{BB962C8B-B14F-4D97-AF65-F5344CB8AC3E}">
        <p14:creationId xmlns:p14="http://schemas.microsoft.com/office/powerpoint/2010/main" val="242681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Your next </a:t>
            </a:r>
            <a:r>
              <a:rPr lang="en-US" dirty="0">
                <a:solidFill>
                  <a:srgbClr val="0DBC00"/>
                </a:solidFill>
              </a:rPr>
              <a:t>5</a:t>
            </a:r>
            <a:r>
              <a:rPr lang="en-US" dirty="0"/>
              <a:t> Weeks</a:t>
            </a:r>
          </a:p>
        </p:txBody>
      </p:sp>
      <p:sp>
        <p:nvSpPr>
          <p:cNvPr id="6" name="Text Placeholder 5"/>
          <p:cNvSpPr>
            <a:spLocks noGrp="1"/>
          </p:cNvSpPr>
          <p:nvPr>
            <p:ph type="body" sz="quarter" idx="10"/>
          </p:nvPr>
        </p:nvSpPr>
        <p:spPr>
          <a:xfrm>
            <a:off x="586390" y="1434370"/>
            <a:ext cx="11018520" cy="430887"/>
          </a:xfrm>
        </p:spPr>
        <p:txBody>
          <a:bodyPr/>
          <a:lstStyle/>
          <a:p>
            <a:r>
              <a:rPr lang="en-US" dirty="0">
                <a:solidFill>
                  <a:srgbClr val="0DBC00"/>
                </a:solidFill>
                <a:latin typeface="Elephant" panose="02020904090505020303" pitchFamily="18" charset="0"/>
              </a:rPr>
              <a:t>1- Some basic front-end stuff</a:t>
            </a:r>
          </a:p>
        </p:txBody>
      </p:sp>
      <p:pic>
        <p:nvPicPr>
          <p:cNvPr id="1026" name="Picture 2" descr="https://qph.fs.quoracdn.net/main-qimg-614c9b4639a2588383f47e138177da81">
            <a:extLst>
              <a:ext uri="{FF2B5EF4-FFF2-40B4-BE49-F238E27FC236}">
                <a16:creationId xmlns:a16="http://schemas.microsoft.com/office/drawing/2014/main" id="{726343E7-77A1-4669-BD4B-845100DFA44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200274"/>
            <a:ext cx="468630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02D00A-C79C-4BE1-BA5C-1DFC9B32C099}"/>
              </a:ext>
            </a:extLst>
          </p:cNvPr>
          <p:cNvPicPr>
            <a:picLocks noChangeAspect="1"/>
          </p:cNvPicPr>
          <p:nvPr/>
        </p:nvPicPr>
        <p:blipFill>
          <a:blip r:embed="rId3"/>
          <a:stretch>
            <a:fillRect/>
          </a:stretch>
        </p:blipFill>
        <p:spPr>
          <a:xfrm>
            <a:off x="2330480" y="175468"/>
            <a:ext cx="7248948" cy="6507063"/>
          </a:xfrm>
          <a:prstGeom prst="rect">
            <a:avLst/>
          </a:prstGeom>
        </p:spPr>
      </p:pic>
    </p:spTree>
    <p:extLst>
      <p:ext uri="{BB962C8B-B14F-4D97-AF65-F5344CB8AC3E}">
        <p14:creationId xmlns:p14="http://schemas.microsoft.com/office/powerpoint/2010/main" val="286029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Your next </a:t>
            </a:r>
            <a:r>
              <a:rPr lang="en-US" dirty="0">
                <a:solidFill>
                  <a:srgbClr val="0DBC00"/>
                </a:solidFill>
              </a:rPr>
              <a:t>5</a:t>
            </a:r>
            <a:r>
              <a:rPr lang="en-US" dirty="0"/>
              <a:t> Weeks</a:t>
            </a:r>
          </a:p>
        </p:txBody>
      </p:sp>
      <p:sp>
        <p:nvSpPr>
          <p:cNvPr id="6" name="Text Placeholder 5"/>
          <p:cNvSpPr>
            <a:spLocks noGrp="1"/>
          </p:cNvSpPr>
          <p:nvPr>
            <p:ph type="body" sz="quarter" idx="10"/>
          </p:nvPr>
        </p:nvSpPr>
        <p:spPr>
          <a:xfrm>
            <a:off x="586390" y="1434370"/>
            <a:ext cx="11018520" cy="430887"/>
          </a:xfrm>
        </p:spPr>
        <p:txBody>
          <a:bodyPr/>
          <a:lstStyle/>
          <a:p>
            <a:r>
              <a:rPr lang="en-US" dirty="0">
                <a:solidFill>
                  <a:srgbClr val="0DBC00"/>
                </a:solidFill>
                <a:latin typeface="Elephant" panose="02020904090505020303" pitchFamily="18" charset="0"/>
              </a:rPr>
              <a:t>2- Node.js Part 1</a:t>
            </a:r>
          </a:p>
        </p:txBody>
      </p:sp>
      <p:pic>
        <p:nvPicPr>
          <p:cNvPr id="3" name="Picture 2">
            <a:extLst>
              <a:ext uri="{FF2B5EF4-FFF2-40B4-BE49-F238E27FC236}">
                <a16:creationId xmlns:a16="http://schemas.microsoft.com/office/drawing/2014/main" id="{8B1BED81-6FCC-4036-A64E-4ECDD66E7916}"/>
              </a:ext>
            </a:extLst>
          </p:cNvPr>
          <p:cNvPicPr>
            <a:picLocks noChangeAspect="1"/>
          </p:cNvPicPr>
          <p:nvPr/>
        </p:nvPicPr>
        <p:blipFill>
          <a:blip r:embed="rId3"/>
          <a:stretch>
            <a:fillRect/>
          </a:stretch>
        </p:blipFill>
        <p:spPr>
          <a:xfrm>
            <a:off x="8436428" y="-228599"/>
            <a:ext cx="3089196" cy="3089196"/>
          </a:xfrm>
          <a:prstGeom prst="rect">
            <a:avLst/>
          </a:prstGeom>
        </p:spPr>
      </p:pic>
      <p:sp>
        <p:nvSpPr>
          <p:cNvPr id="5" name="Rectangle 4">
            <a:extLst>
              <a:ext uri="{FF2B5EF4-FFF2-40B4-BE49-F238E27FC236}">
                <a16:creationId xmlns:a16="http://schemas.microsoft.com/office/drawing/2014/main" id="{657D87C8-697C-4315-91A8-37A1F1368E47}"/>
              </a:ext>
            </a:extLst>
          </p:cNvPr>
          <p:cNvSpPr/>
          <p:nvPr/>
        </p:nvSpPr>
        <p:spPr bwMode="auto">
          <a:xfrm>
            <a:off x="968829" y="2623459"/>
            <a:ext cx="1284513" cy="6531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Syntax</a:t>
            </a:r>
          </a:p>
        </p:txBody>
      </p:sp>
      <p:sp>
        <p:nvSpPr>
          <p:cNvPr id="12" name="Rectangle 11">
            <a:extLst>
              <a:ext uri="{FF2B5EF4-FFF2-40B4-BE49-F238E27FC236}">
                <a16:creationId xmlns:a16="http://schemas.microsoft.com/office/drawing/2014/main" id="{AB9849F1-C77B-43C7-970B-2AAECA8D4AD4}"/>
              </a:ext>
            </a:extLst>
          </p:cNvPr>
          <p:cNvSpPr/>
          <p:nvPr/>
        </p:nvSpPr>
        <p:spPr bwMode="auto">
          <a:xfrm>
            <a:off x="762000" y="3911190"/>
            <a:ext cx="1654628" cy="12955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Data types</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And their methods</a:t>
            </a:r>
          </a:p>
        </p:txBody>
      </p:sp>
      <p:sp>
        <p:nvSpPr>
          <p:cNvPr id="13" name="Rectangle 12">
            <a:extLst>
              <a:ext uri="{FF2B5EF4-FFF2-40B4-BE49-F238E27FC236}">
                <a16:creationId xmlns:a16="http://schemas.microsoft.com/office/drawing/2014/main" id="{C0F4F84C-5E6F-44DA-AC9A-10E68AD7E5FE}"/>
              </a:ext>
            </a:extLst>
          </p:cNvPr>
          <p:cNvSpPr/>
          <p:nvPr/>
        </p:nvSpPr>
        <p:spPr bwMode="auto">
          <a:xfrm>
            <a:off x="5301344" y="4068864"/>
            <a:ext cx="1970313" cy="6531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How to run ?</a:t>
            </a:r>
          </a:p>
        </p:txBody>
      </p:sp>
      <p:sp>
        <p:nvSpPr>
          <p:cNvPr id="14" name="Rectangle 13">
            <a:extLst>
              <a:ext uri="{FF2B5EF4-FFF2-40B4-BE49-F238E27FC236}">
                <a16:creationId xmlns:a16="http://schemas.microsoft.com/office/drawing/2014/main" id="{45FBC9FD-E1CA-4CDA-B7CE-6E0E82AB9D79}"/>
              </a:ext>
            </a:extLst>
          </p:cNvPr>
          <p:cNvSpPr/>
          <p:nvPr/>
        </p:nvSpPr>
        <p:spPr bwMode="auto">
          <a:xfrm>
            <a:off x="4283527" y="2858251"/>
            <a:ext cx="1513114" cy="6531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Functions</a:t>
            </a:r>
          </a:p>
        </p:txBody>
      </p:sp>
      <p:sp>
        <p:nvSpPr>
          <p:cNvPr id="15" name="Rectangle 14">
            <a:extLst>
              <a:ext uri="{FF2B5EF4-FFF2-40B4-BE49-F238E27FC236}">
                <a16:creationId xmlns:a16="http://schemas.microsoft.com/office/drawing/2014/main" id="{69482FD4-F794-49D1-97A7-35C374F6238C}"/>
              </a:ext>
            </a:extLst>
          </p:cNvPr>
          <p:cNvSpPr/>
          <p:nvPr/>
        </p:nvSpPr>
        <p:spPr bwMode="auto">
          <a:xfrm>
            <a:off x="9187544" y="2986254"/>
            <a:ext cx="1284513" cy="6531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NPM</a:t>
            </a:r>
          </a:p>
        </p:txBody>
      </p:sp>
      <p:sp>
        <p:nvSpPr>
          <p:cNvPr id="16" name="Rectangle 15">
            <a:extLst>
              <a:ext uri="{FF2B5EF4-FFF2-40B4-BE49-F238E27FC236}">
                <a16:creationId xmlns:a16="http://schemas.microsoft.com/office/drawing/2014/main" id="{8A8CA062-1729-46E2-A565-598931285BD4}"/>
              </a:ext>
            </a:extLst>
          </p:cNvPr>
          <p:cNvSpPr/>
          <p:nvPr/>
        </p:nvSpPr>
        <p:spPr bwMode="auto">
          <a:xfrm>
            <a:off x="9187545" y="4454651"/>
            <a:ext cx="1491342" cy="6531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Packages</a:t>
            </a:r>
          </a:p>
        </p:txBody>
      </p:sp>
      <p:sp>
        <p:nvSpPr>
          <p:cNvPr id="18" name="Rectangle 17">
            <a:extLst>
              <a:ext uri="{FF2B5EF4-FFF2-40B4-BE49-F238E27FC236}">
                <a16:creationId xmlns:a16="http://schemas.microsoft.com/office/drawing/2014/main" id="{1D4D39CD-C132-4CA2-8B41-6B9909175DB5}"/>
              </a:ext>
            </a:extLst>
          </p:cNvPr>
          <p:cNvSpPr/>
          <p:nvPr/>
        </p:nvSpPr>
        <p:spPr bwMode="auto">
          <a:xfrm>
            <a:off x="3657601" y="4992744"/>
            <a:ext cx="1012370" cy="6531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 Json</a:t>
            </a:r>
          </a:p>
        </p:txBody>
      </p:sp>
    </p:spTree>
    <p:extLst>
      <p:ext uri="{BB962C8B-B14F-4D97-AF65-F5344CB8AC3E}">
        <p14:creationId xmlns:p14="http://schemas.microsoft.com/office/powerpoint/2010/main" val="326762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Your next </a:t>
            </a:r>
            <a:r>
              <a:rPr lang="en-US" dirty="0">
                <a:solidFill>
                  <a:srgbClr val="0DBC00"/>
                </a:solidFill>
              </a:rPr>
              <a:t>5</a:t>
            </a:r>
            <a:r>
              <a:rPr lang="en-US" dirty="0"/>
              <a:t> Weeks</a:t>
            </a:r>
          </a:p>
        </p:txBody>
      </p:sp>
      <p:sp>
        <p:nvSpPr>
          <p:cNvPr id="6" name="Text Placeholder 5"/>
          <p:cNvSpPr>
            <a:spLocks noGrp="1"/>
          </p:cNvSpPr>
          <p:nvPr>
            <p:ph type="body" sz="quarter" idx="10"/>
          </p:nvPr>
        </p:nvSpPr>
        <p:spPr>
          <a:xfrm>
            <a:off x="586390" y="1434370"/>
            <a:ext cx="11018520" cy="430887"/>
          </a:xfrm>
        </p:spPr>
        <p:txBody>
          <a:bodyPr/>
          <a:lstStyle/>
          <a:p>
            <a:r>
              <a:rPr lang="en-US" dirty="0">
                <a:solidFill>
                  <a:srgbClr val="0DBC00"/>
                </a:solidFill>
                <a:latin typeface="Elephant" panose="02020904090505020303" pitchFamily="18" charset="0"/>
              </a:rPr>
              <a:t>3- Node.js Part 2: Express</a:t>
            </a:r>
          </a:p>
        </p:txBody>
      </p:sp>
      <p:pic>
        <p:nvPicPr>
          <p:cNvPr id="3" name="Picture 2">
            <a:extLst>
              <a:ext uri="{FF2B5EF4-FFF2-40B4-BE49-F238E27FC236}">
                <a16:creationId xmlns:a16="http://schemas.microsoft.com/office/drawing/2014/main" id="{8B1BED81-6FCC-4036-A64E-4ECDD66E7916}"/>
              </a:ext>
            </a:extLst>
          </p:cNvPr>
          <p:cNvPicPr>
            <a:picLocks noChangeAspect="1"/>
          </p:cNvPicPr>
          <p:nvPr/>
        </p:nvPicPr>
        <p:blipFill>
          <a:blip r:embed="rId3"/>
          <a:stretch>
            <a:fillRect/>
          </a:stretch>
        </p:blipFill>
        <p:spPr>
          <a:xfrm>
            <a:off x="8436428" y="-228599"/>
            <a:ext cx="3089196" cy="3089196"/>
          </a:xfrm>
          <a:prstGeom prst="rect">
            <a:avLst/>
          </a:prstGeom>
        </p:spPr>
      </p:pic>
      <p:sp>
        <p:nvSpPr>
          <p:cNvPr id="16" name="Rectangle 15">
            <a:extLst>
              <a:ext uri="{FF2B5EF4-FFF2-40B4-BE49-F238E27FC236}">
                <a16:creationId xmlns:a16="http://schemas.microsoft.com/office/drawing/2014/main" id="{8A8CA062-1729-46E2-A565-598931285BD4}"/>
              </a:ext>
            </a:extLst>
          </p:cNvPr>
          <p:cNvSpPr/>
          <p:nvPr/>
        </p:nvSpPr>
        <p:spPr bwMode="auto">
          <a:xfrm>
            <a:off x="1055916" y="2534026"/>
            <a:ext cx="1676398" cy="73168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Web Server</a:t>
            </a:r>
          </a:p>
        </p:txBody>
      </p:sp>
      <p:sp>
        <p:nvSpPr>
          <p:cNvPr id="19" name="Rectangle 18">
            <a:extLst>
              <a:ext uri="{FF2B5EF4-FFF2-40B4-BE49-F238E27FC236}">
                <a16:creationId xmlns:a16="http://schemas.microsoft.com/office/drawing/2014/main" id="{31B7E741-8B53-4BC6-A76F-30B71B7D5B1C}"/>
              </a:ext>
            </a:extLst>
          </p:cNvPr>
          <p:cNvSpPr/>
          <p:nvPr/>
        </p:nvSpPr>
        <p:spPr bwMode="auto">
          <a:xfrm>
            <a:off x="8942614" y="4666173"/>
            <a:ext cx="1910441" cy="65314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Get requests</a:t>
            </a:r>
          </a:p>
        </p:txBody>
      </p:sp>
      <p:sp>
        <p:nvSpPr>
          <p:cNvPr id="20" name="Rectangle 19">
            <a:extLst>
              <a:ext uri="{FF2B5EF4-FFF2-40B4-BE49-F238E27FC236}">
                <a16:creationId xmlns:a16="http://schemas.microsoft.com/office/drawing/2014/main" id="{F79E3470-77FB-4B1B-9BE3-145A78606B87}"/>
              </a:ext>
            </a:extLst>
          </p:cNvPr>
          <p:cNvSpPr/>
          <p:nvPr/>
        </p:nvSpPr>
        <p:spPr bwMode="auto">
          <a:xfrm>
            <a:off x="1338945" y="4666173"/>
            <a:ext cx="1491342" cy="65314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URLs</a:t>
            </a:r>
          </a:p>
        </p:txBody>
      </p:sp>
      <p:sp>
        <p:nvSpPr>
          <p:cNvPr id="21" name="Rectangle 20">
            <a:extLst>
              <a:ext uri="{FF2B5EF4-FFF2-40B4-BE49-F238E27FC236}">
                <a16:creationId xmlns:a16="http://schemas.microsoft.com/office/drawing/2014/main" id="{98F15EDB-C5C0-410E-B296-B17AAFE0BDBE}"/>
              </a:ext>
            </a:extLst>
          </p:cNvPr>
          <p:cNvSpPr/>
          <p:nvPr/>
        </p:nvSpPr>
        <p:spPr bwMode="auto">
          <a:xfrm>
            <a:off x="9470570" y="2630627"/>
            <a:ext cx="1491342" cy="65314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Routing</a:t>
            </a:r>
          </a:p>
        </p:txBody>
      </p:sp>
      <p:sp>
        <p:nvSpPr>
          <p:cNvPr id="22" name="Rectangle 21">
            <a:extLst>
              <a:ext uri="{FF2B5EF4-FFF2-40B4-BE49-F238E27FC236}">
                <a16:creationId xmlns:a16="http://schemas.microsoft.com/office/drawing/2014/main" id="{17605E25-8921-4A83-99AE-209B70674460}"/>
              </a:ext>
            </a:extLst>
          </p:cNvPr>
          <p:cNvSpPr/>
          <p:nvPr/>
        </p:nvSpPr>
        <p:spPr bwMode="auto">
          <a:xfrm>
            <a:off x="3605892" y="4992744"/>
            <a:ext cx="1910441" cy="65314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Responses</a:t>
            </a:r>
          </a:p>
        </p:txBody>
      </p:sp>
      <p:sp>
        <p:nvSpPr>
          <p:cNvPr id="23" name="Rectangle 22">
            <a:extLst>
              <a:ext uri="{FF2B5EF4-FFF2-40B4-BE49-F238E27FC236}">
                <a16:creationId xmlns:a16="http://schemas.microsoft.com/office/drawing/2014/main" id="{3E94B329-B3B5-48AF-8B15-AD32A8F50472}"/>
              </a:ext>
            </a:extLst>
          </p:cNvPr>
          <p:cNvSpPr/>
          <p:nvPr/>
        </p:nvSpPr>
        <p:spPr bwMode="auto">
          <a:xfrm>
            <a:off x="3551461" y="2899870"/>
            <a:ext cx="2046513" cy="65314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Error Handling</a:t>
            </a:r>
          </a:p>
        </p:txBody>
      </p:sp>
      <p:sp>
        <p:nvSpPr>
          <p:cNvPr id="24" name="Rectangle 23">
            <a:extLst>
              <a:ext uri="{FF2B5EF4-FFF2-40B4-BE49-F238E27FC236}">
                <a16:creationId xmlns:a16="http://schemas.microsoft.com/office/drawing/2014/main" id="{F100419B-F39A-4941-93A0-6E8BB6107B50}"/>
              </a:ext>
            </a:extLst>
          </p:cNvPr>
          <p:cNvSpPr/>
          <p:nvPr/>
        </p:nvSpPr>
        <p:spPr bwMode="auto">
          <a:xfrm>
            <a:off x="5763987" y="3722684"/>
            <a:ext cx="3282042" cy="65314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Asynchronous actions</a:t>
            </a:r>
          </a:p>
        </p:txBody>
      </p:sp>
    </p:spTree>
    <p:extLst>
      <p:ext uri="{BB962C8B-B14F-4D97-AF65-F5344CB8AC3E}">
        <p14:creationId xmlns:p14="http://schemas.microsoft.com/office/powerpoint/2010/main" val="19709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Your next </a:t>
            </a:r>
            <a:r>
              <a:rPr lang="en-US" dirty="0">
                <a:solidFill>
                  <a:srgbClr val="0DBC00"/>
                </a:solidFill>
              </a:rPr>
              <a:t>5</a:t>
            </a:r>
            <a:r>
              <a:rPr lang="en-US" dirty="0"/>
              <a:t> Weeks</a:t>
            </a:r>
          </a:p>
        </p:txBody>
      </p:sp>
      <p:sp>
        <p:nvSpPr>
          <p:cNvPr id="6" name="Text Placeholder 5"/>
          <p:cNvSpPr>
            <a:spLocks noGrp="1"/>
          </p:cNvSpPr>
          <p:nvPr>
            <p:ph type="body" sz="quarter" idx="10"/>
          </p:nvPr>
        </p:nvSpPr>
        <p:spPr>
          <a:xfrm>
            <a:off x="586390" y="1434370"/>
            <a:ext cx="11018520" cy="430887"/>
          </a:xfrm>
        </p:spPr>
        <p:txBody>
          <a:bodyPr/>
          <a:lstStyle/>
          <a:p>
            <a:r>
              <a:rPr lang="en-US" dirty="0">
                <a:solidFill>
                  <a:srgbClr val="0DBC00"/>
                </a:solidFill>
                <a:latin typeface="Elephant" panose="02020904090505020303" pitchFamily="18" charset="0"/>
              </a:rPr>
              <a:t>4- HTML Rendering Using Node.js </a:t>
            </a:r>
          </a:p>
        </p:txBody>
      </p:sp>
      <p:sp>
        <p:nvSpPr>
          <p:cNvPr id="4" name="Rectangle 3">
            <a:extLst>
              <a:ext uri="{FF2B5EF4-FFF2-40B4-BE49-F238E27FC236}">
                <a16:creationId xmlns:a16="http://schemas.microsoft.com/office/drawing/2014/main" id="{660069E1-C144-42F3-9AE4-3C62DF0803F3}"/>
              </a:ext>
            </a:extLst>
          </p:cNvPr>
          <p:cNvSpPr/>
          <p:nvPr/>
        </p:nvSpPr>
        <p:spPr bwMode="auto">
          <a:xfrm>
            <a:off x="751115" y="2485310"/>
            <a:ext cx="3494313" cy="764345"/>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Html templating with Pug</a:t>
            </a:r>
          </a:p>
        </p:txBody>
      </p:sp>
      <p:sp>
        <p:nvSpPr>
          <p:cNvPr id="5" name="Rectangle 4">
            <a:extLst>
              <a:ext uri="{FF2B5EF4-FFF2-40B4-BE49-F238E27FC236}">
                <a16:creationId xmlns:a16="http://schemas.microsoft.com/office/drawing/2014/main" id="{87FB767D-D451-4FC1-97BB-30CF71EB6F14}"/>
              </a:ext>
            </a:extLst>
          </p:cNvPr>
          <p:cNvSpPr/>
          <p:nvPr/>
        </p:nvSpPr>
        <p:spPr bwMode="auto">
          <a:xfrm>
            <a:off x="1611087" y="3956689"/>
            <a:ext cx="3494313" cy="764345"/>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Handling Post requests </a:t>
            </a:r>
          </a:p>
        </p:txBody>
      </p:sp>
      <p:sp>
        <p:nvSpPr>
          <p:cNvPr id="7" name="Rectangle 6">
            <a:extLst>
              <a:ext uri="{FF2B5EF4-FFF2-40B4-BE49-F238E27FC236}">
                <a16:creationId xmlns:a16="http://schemas.microsoft.com/office/drawing/2014/main" id="{81654ED2-E45A-41B5-AF94-AE79BDE203A5}"/>
              </a:ext>
            </a:extLst>
          </p:cNvPr>
          <p:cNvSpPr/>
          <p:nvPr/>
        </p:nvSpPr>
        <p:spPr bwMode="auto">
          <a:xfrm>
            <a:off x="6460674" y="2510766"/>
            <a:ext cx="4022269" cy="67789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Passing data to your html</a:t>
            </a:r>
          </a:p>
        </p:txBody>
      </p:sp>
      <p:pic>
        <p:nvPicPr>
          <p:cNvPr id="8" name="Picture 7">
            <a:extLst>
              <a:ext uri="{FF2B5EF4-FFF2-40B4-BE49-F238E27FC236}">
                <a16:creationId xmlns:a16="http://schemas.microsoft.com/office/drawing/2014/main" id="{0B5595CF-F1D6-462F-AFC0-B12CF9CA77B8}"/>
              </a:ext>
            </a:extLst>
          </p:cNvPr>
          <p:cNvPicPr>
            <a:picLocks noChangeAspect="1"/>
          </p:cNvPicPr>
          <p:nvPr/>
        </p:nvPicPr>
        <p:blipFill>
          <a:blip r:embed="rId3"/>
          <a:stretch>
            <a:fillRect/>
          </a:stretch>
        </p:blipFill>
        <p:spPr>
          <a:xfrm>
            <a:off x="8436428" y="-228599"/>
            <a:ext cx="3089196" cy="3089196"/>
          </a:xfrm>
          <a:prstGeom prst="rect">
            <a:avLst/>
          </a:prstGeom>
        </p:spPr>
      </p:pic>
      <p:sp>
        <p:nvSpPr>
          <p:cNvPr id="9" name="Rectangle 8">
            <a:extLst>
              <a:ext uri="{FF2B5EF4-FFF2-40B4-BE49-F238E27FC236}">
                <a16:creationId xmlns:a16="http://schemas.microsoft.com/office/drawing/2014/main" id="{9456BB26-8C1F-48F8-B379-2D115D49E29B}"/>
              </a:ext>
            </a:extLst>
          </p:cNvPr>
          <p:cNvSpPr/>
          <p:nvPr/>
        </p:nvSpPr>
        <p:spPr bwMode="auto">
          <a:xfrm>
            <a:off x="6104724" y="4043140"/>
            <a:ext cx="4182276" cy="764345"/>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Getting data from 3</a:t>
            </a:r>
            <a:r>
              <a:rPr lang="en-US" sz="2000" baseline="30000" dirty="0">
                <a:gradFill>
                  <a:gsLst>
                    <a:gs pos="0">
                      <a:srgbClr val="FFFFFF"/>
                    </a:gs>
                    <a:gs pos="100000">
                      <a:srgbClr val="FFFFFF"/>
                    </a:gs>
                  </a:gsLst>
                  <a:lin ang="5400000" scaled="0"/>
                </a:gradFill>
                <a:ea typeface="Segoe UI" pitchFamily="34" charset="0"/>
                <a:cs typeface="Segoe UI" pitchFamily="34" charset="0"/>
              </a:rPr>
              <a:t>rd</a:t>
            </a:r>
            <a:r>
              <a:rPr lang="en-US" sz="2000" dirty="0">
                <a:gradFill>
                  <a:gsLst>
                    <a:gs pos="0">
                      <a:srgbClr val="FFFFFF"/>
                    </a:gs>
                    <a:gs pos="100000">
                      <a:srgbClr val="FFFFFF"/>
                    </a:gs>
                  </a:gsLst>
                  <a:lin ang="5400000" scaled="0"/>
                </a:gradFill>
                <a:ea typeface="Segoe UI" pitchFamily="34" charset="0"/>
                <a:cs typeface="Segoe UI" pitchFamily="34" charset="0"/>
              </a:rPr>
              <a:t> party API’s</a:t>
            </a:r>
          </a:p>
        </p:txBody>
      </p:sp>
    </p:spTree>
    <p:extLst>
      <p:ext uri="{BB962C8B-B14F-4D97-AF65-F5344CB8AC3E}">
        <p14:creationId xmlns:p14="http://schemas.microsoft.com/office/powerpoint/2010/main" val="36641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Your next </a:t>
            </a:r>
            <a:r>
              <a:rPr lang="en-US" dirty="0">
                <a:solidFill>
                  <a:srgbClr val="0DBC00"/>
                </a:solidFill>
              </a:rPr>
              <a:t>5</a:t>
            </a:r>
            <a:r>
              <a:rPr lang="en-US" dirty="0"/>
              <a:t> Weeks</a:t>
            </a:r>
          </a:p>
        </p:txBody>
      </p:sp>
      <p:sp>
        <p:nvSpPr>
          <p:cNvPr id="6" name="Text Placeholder 5"/>
          <p:cNvSpPr>
            <a:spLocks noGrp="1"/>
          </p:cNvSpPr>
          <p:nvPr>
            <p:ph type="body" sz="quarter" idx="10"/>
          </p:nvPr>
        </p:nvSpPr>
        <p:spPr>
          <a:xfrm>
            <a:off x="586390" y="1434370"/>
            <a:ext cx="11018520" cy="430887"/>
          </a:xfrm>
        </p:spPr>
        <p:txBody>
          <a:bodyPr/>
          <a:lstStyle/>
          <a:p>
            <a:r>
              <a:rPr lang="en-US" dirty="0">
                <a:solidFill>
                  <a:srgbClr val="0DBC00"/>
                </a:solidFill>
                <a:latin typeface="Elephant" panose="02020904090505020303" pitchFamily="18" charset="0"/>
              </a:rPr>
              <a:t>4.1- Hosting App On Azure</a:t>
            </a:r>
          </a:p>
        </p:txBody>
      </p:sp>
      <p:pic>
        <p:nvPicPr>
          <p:cNvPr id="3074" name="Picture 2" descr="Microsoft Azure - Guardicore">
            <a:extLst>
              <a:ext uri="{FF2B5EF4-FFF2-40B4-BE49-F238E27FC236}">
                <a16:creationId xmlns:a16="http://schemas.microsoft.com/office/drawing/2014/main" id="{6DAFA178-1EBD-45B5-8C0A-1AA6FD115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14" y="651102"/>
            <a:ext cx="10221685" cy="5749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79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ackathon: A Newbie's Experience - DEV Community">
            <a:extLst>
              <a:ext uri="{FF2B5EF4-FFF2-40B4-BE49-F238E27FC236}">
                <a16:creationId xmlns:a16="http://schemas.microsoft.com/office/drawing/2014/main" id="{C2E3DFBF-3D16-45FD-95A7-CE7FC2DD0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590550"/>
            <a:ext cx="7526338" cy="38163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www.memecreator.org/static/images/memes/5455138.jpg">
            <a:extLst>
              <a:ext uri="{FF2B5EF4-FFF2-40B4-BE49-F238E27FC236}">
                <a16:creationId xmlns:a16="http://schemas.microsoft.com/office/drawing/2014/main" id="{FC882E0C-9C76-414A-9232-D2CBAFF73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7863" y="1136650"/>
            <a:ext cx="3571875"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848575"/>
      </p:ext>
    </p:extLst>
  </p:cSld>
  <p:clrMapOvr>
    <a:masterClrMapping/>
  </p:clrMapOvr>
  <p:transition>
    <p:fade/>
  </p:transition>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6d3b3f7c-4b71-40c9-8fff-4f7fb96ddea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6B78FCE4F94D941B32D6B6061C29C09" ma:contentTypeVersion="12" ma:contentTypeDescription="Create a new document." ma:contentTypeScope="" ma:versionID="31624e6d8e043a6a1f4b09adabada31e">
  <xsd:schema xmlns:xsd="http://www.w3.org/2001/XMLSchema" xmlns:xs="http://www.w3.org/2001/XMLSchema" xmlns:p="http://schemas.microsoft.com/office/2006/metadata/properties" xmlns:ns2="976fdccd-ca8b-4477-a16f-3129ac8e5ee5" xmlns:ns3="6d3b3f7c-4b71-40c9-8fff-4f7fb96ddea0" targetNamespace="http://schemas.microsoft.com/office/2006/metadata/properties" ma:root="true" ma:fieldsID="66ee5bbb11c78621360800e3e78489b1" ns2:_="" ns3:_="">
    <xsd:import namespace="976fdccd-ca8b-4477-a16f-3129ac8e5ee5"/>
    <xsd:import namespace="6d3b3f7c-4b71-40c9-8fff-4f7fb96dde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fdccd-ca8b-4477-a16f-3129ac8e5e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3b3f7c-4b71-40c9-8fff-4f7fb96dde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976fdccd-ca8b-4477-a16f-3129ac8e5ee5"/>
    <ds:schemaRef ds:uri="http://schemas.microsoft.com/office/2006/documentManagement/types"/>
    <ds:schemaRef ds:uri="http://schemas.microsoft.com/office/2006/metadata/properties"/>
    <ds:schemaRef ds:uri="http://purl.org/dc/elements/1.1/"/>
    <ds:schemaRef ds:uri="http://purl.org/dc/terms/"/>
    <ds:schemaRef ds:uri="http://www.w3.org/XML/1998/namespace"/>
    <ds:schemaRef ds:uri="http://purl.org/dc/dcmitype/"/>
    <ds:schemaRef ds:uri="http://schemas.microsoft.com/office/infopath/2007/PartnerControls"/>
    <ds:schemaRef ds:uri="http://schemas.openxmlformats.org/package/2006/metadata/core-properties"/>
    <ds:schemaRef ds:uri="6d3b3f7c-4b71-40c9-8fff-4f7fb96ddea0"/>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E5F0CDA-BD34-485A-92BD-16A779012A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6fdccd-ca8b-4477-a16f-3129ac8e5ee5"/>
    <ds:schemaRef ds:uri="6d3b3f7c-4b71-40c9-8fff-4f7fb96dd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1153</TotalTime>
  <Words>400</Words>
  <Application>Microsoft Office PowerPoint</Application>
  <PresentationFormat>Widescreen</PresentationFormat>
  <Paragraphs>62</Paragraphs>
  <Slides>11</Slides>
  <Notes>10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Arial</vt:lpstr>
      <vt:lpstr>Consolas</vt:lpstr>
      <vt:lpstr>Elephant</vt:lpstr>
      <vt:lpstr>Segoe UI</vt:lpstr>
      <vt:lpstr>Segoe UI Light</vt:lpstr>
      <vt:lpstr>Segoe UI Semibold</vt:lpstr>
      <vt:lpstr>Segoe UI Semilight</vt:lpstr>
      <vt:lpstr>Wingdings</vt:lpstr>
      <vt:lpstr>WHITE TEMPLATE</vt:lpstr>
      <vt:lpstr>SOFT BLACK TEMPLATE</vt:lpstr>
      <vt:lpstr>PowerPoint Presentation</vt:lpstr>
      <vt:lpstr>The Road To Node</vt:lpstr>
      <vt:lpstr>Your next 5 Weeks</vt:lpstr>
      <vt:lpstr>PowerPoint Presentation</vt:lpstr>
      <vt:lpstr>Your next 5 Weeks</vt:lpstr>
      <vt:lpstr>Your next 5 Weeks</vt:lpstr>
      <vt:lpstr>Your next 5 Weeks</vt:lpstr>
      <vt:lpstr>Your next 5 Weeks</vt:lpstr>
      <vt:lpstr>PowerPoint Presentation</vt:lpstr>
      <vt:lpstr>PowerPoint Presentation</vt:lpstr>
      <vt:lpstr>Join the discord server</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Iyad Elwy</cp:lastModifiedBy>
  <cp:revision>67</cp:revision>
  <dcterms:created xsi:type="dcterms:W3CDTF">2019-03-28T18:40:02Z</dcterms:created>
  <dcterms:modified xsi:type="dcterms:W3CDTF">2022-05-10T15:46:08Z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